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5"/>
    <p:restoredTop sz="94692"/>
  </p:normalViewPr>
  <p:slideViewPr>
    <p:cSldViewPr snapToGrid="0" snapToObjects="1">
      <p:cViewPr>
        <p:scale>
          <a:sx n="100" d="100"/>
          <a:sy n="100" d="100"/>
        </p:scale>
        <p:origin x="45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FEB34-1BD1-9641-A532-BE67EE76E501}" type="datetimeFigureOut">
              <a:rPr lang="en-US" smtClean="0"/>
              <a:t>4/6/20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726D6-A6DA-4048-8F94-D554E69BE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52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A726D6-A6DA-4048-8F94-D554E69BEA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8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DEA93-C749-0645-A4D3-3E84B42F0A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F64133-414A-F74D-9268-60DAB23046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8CEEC-4908-6143-95E7-B512B6649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9C2A-9315-E544-8A39-8528DFC7E6E4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6296-4C6C-854E-A119-9B94EC6AE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16702-E24A-CA4C-AA06-584E2E33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FD13-F72B-4F48-882B-FD9608BDA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3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E2DDF-A837-F14A-BDA7-8111DF16E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319405-CD6C-C246-8B3B-23FD1A929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AF46E-6EB1-BA45-891D-2B60B5F3A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9C2A-9315-E544-8A39-8528DFC7E6E4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0728D-106E-904D-93F0-5B492E16E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F25CD-FE57-C44B-90F8-0D84FDF04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FD13-F72B-4F48-882B-FD9608BDA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5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4FB2DE-0033-B442-B7C4-3444BA41F6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6308BC-191B-5B48-BD79-9C93928FCD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0D15D-8B91-7D4C-87FF-4E0B0A934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9C2A-9315-E544-8A39-8528DFC7E6E4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6B0E9-EB2C-EB48-B116-0A547FD9A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BBA79-D31D-BC4D-9D5E-8A434DC54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FD13-F72B-4F48-882B-FD9608BDA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826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D577-319A-2C44-ADB1-9FFEEC7E5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243E7-180F-F647-B404-0C3302D88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A6131-2435-2341-AD8A-F9542E128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9C2A-9315-E544-8A39-8528DFC7E6E4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C427B-AA4A-D340-B78F-EE086E277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F8553-528E-3B45-AEB9-141F94D65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FD13-F72B-4F48-882B-FD9608BDA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77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2C64-55C6-C941-9FB1-C30B398ED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10B55-728B-9045-A2E1-1C16FA860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161B2-E7C3-EE47-AB23-01F372FA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9C2A-9315-E544-8A39-8528DFC7E6E4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67A3D-9D43-3B45-93F2-EF6046907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5732B-E449-6549-8F8B-8E1F84E07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FD13-F72B-4F48-882B-FD9608BDA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2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E723-984B-3342-9E99-4039A9BC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DAF93-5578-5D49-9774-9DA54176E4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BDF6AB-1B77-FB49-B4A5-19716D0FF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0BB76-0128-F04C-9894-C1CEB34B4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9C2A-9315-E544-8A39-8528DFC7E6E4}" type="datetimeFigureOut">
              <a:rPr lang="en-US" smtClean="0"/>
              <a:t>4/3/20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A27B5-530E-3E48-9A91-37B22DB2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FECAF1-1CDE-534A-8EE9-E88A9EC12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FD13-F72B-4F48-882B-FD9608BDA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3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B20A9-3F01-074C-BB0C-1653242E9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3ADB5-FBC0-4A46-941E-5610FBB1D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94A204-7EE3-3140-B5A9-C217D7CC5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0B64D6-C794-3B4D-ADC7-63F94CDBC8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0B2A41-5F2D-3643-B711-1F5BBBE89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9E2DE8-EB6E-A840-9AD3-EA7C9AEA3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9C2A-9315-E544-8A39-8528DFC7E6E4}" type="datetimeFigureOut">
              <a:rPr lang="en-US" smtClean="0"/>
              <a:t>4/3/20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3D81A7-7AEB-6F41-93E8-8C9C955F4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D3E144-97CF-8C4C-8998-4186B692F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FD13-F72B-4F48-882B-FD9608BDA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DF383-0324-0E4A-A61A-E1BCE7BD2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22F60-1CF5-984F-9793-420F8DBBE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9C2A-9315-E544-8A39-8528DFC7E6E4}" type="datetimeFigureOut">
              <a:rPr lang="en-US" smtClean="0"/>
              <a:t>4/3/20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696DB3-61FC-3E47-92BB-3BF02ED4E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CCE0E8-D70A-9B4C-8BF7-B04A51B79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FD13-F72B-4F48-882B-FD9608BDA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5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8516F3-2BD2-C548-89B1-4F97AA6B3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9C2A-9315-E544-8A39-8528DFC7E6E4}" type="datetimeFigureOut">
              <a:rPr lang="en-US" smtClean="0"/>
              <a:t>4/3/20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FC4E51-33A6-2D44-90C4-3FCEA4538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3D888-2AEF-A34F-A88B-DBB0B147D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FD13-F72B-4F48-882B-FD9608BDA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4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A00F-FE39-F84B-BABA-35EABA305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E41D0-7229-A94A-9A1D-F3AA88ABA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0A4A5-C9CD-B143-8E7E-162A20A4D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737B2-D8C1-0D4F-A483-DEA75FBC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9C2A-9315-E544-8A39-8528DFC7E6E4}" type="datetimeFigureOut">
              <a:rPr lang="en-US" smtClean="0"/>
              <a:t>4/3/20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86549-FCA4-8440-9566-2D53EA1E4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1AC75-2519-314D-8BD3-6FADB4D6E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FD13-F72B-4F48-882B-FD9608BDA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6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F23EC-7E65-0845-8718-616C794DC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3A463D-CB9E-104F-8C5A-D88FE8D19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C0C3A1-5D46-4747-9ECB-EC79A4F362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4BCC5-8966-1049-BF65-EAEB0DB5A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9C2A-9315-E544-8A39-8528DFC7E6E4}" type="datetimeFigureOut">
              <a:rPr lang="en-US" smtClean="0"/>
              <a:t>4/3/20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1F250-208B-4A4C-A066-A6273D134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01F6E-C1B7-604C-AD5B-2CB28D9DD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4FD13-F72B-4F48-882B-FD9608BDA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57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1E1D42-13B1-DE4C-B3FA-6AA010B74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6B492-08D5-474F-A774-A20ED36CE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64DF4-E913-5044-B47E-82B12277E3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C9C2A-9315-E544-8A39-8528DFC7E6E4}" type="datetimeFigureOut">
              <a:rPr lang="en-US" smtClean="0"/>
              <a:t>4/3/20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D0D56-07A8-8B45-B46C-43CC17E4A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E6C25-0C28-FF48-8AEA-BDA168FD9D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4FD13-F72B-4F48-882B-FD9608BDA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2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ergenc.com/products/botanical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emergenc.com/products/everyday/super-oran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83C1C9-A1FA-7447-A3E7-56E1BE7E8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9773" y="2108564"/>
            <a:ext cx="5471968" cy="2335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994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A67DF-9F6F-5F47-9897-F870C03CA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IMMUNE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40635-834E-9C4C-AAA5-4A89318BD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958" y="1416552"/>
            <a:ext cx="8859253" cy="4671428"/>
          </a:xfrm>
        </p:spPr>
        <p:txBody>
          <a:bodyPr>
            <a:normAutofit/>
          </a:bodyPr>
          <a:lstStyle/>
          <a:p>
            <a:r>
              <a:rPr lang="en-US" dirty="0" err="1"/>
              <a:t>Refuerza</a:t>
            </a:r>
            <a:r>
              <a:rPr lang="en-US" dirty="0"/>
              <a:t> el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Immunólogico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Contiene</a:t>
            </a:r>
            <a:r>
              <a:rPr lang="en-US" b="1" dirty="0"/>
              <a:t>:</a:t>
            </a:r>
          </a:p>
          <a:p>
            <a:r>
              <a:rPr lang="en-US" dirty="0"/>
              <a:t> </a:t>
            </a:r>
            <a:r>
              <a:rPr lang="en-US" dirty="0" err="1"/>
              <a:t>Vitamina</a:t>
            </a:r>
            <a:r>
              <a:rPr lang="en-US" dirty="0"/>
              <a:t> C : 1,200 mg</a:t>
            </a:r>
          </a:p>
          <a:p>
            <a:r>
              <a:rPr lang="en-US" dirty="0"/>
              <a:t>Echinacea: 300 mg</a:t>
            </a:r>
          </a:p>
          <a:p>
            <a:r>
              <a:rPr lang="en-US" dirty="0" err="1"/>
              <a:t>Vitamina</a:t>
            </a:r>
            <a:r>
              <a:rPr lang="en-US" dirty="0"/>
              <a:t> B6: 20 mg</a:t>
            </a:r>
          </a:p>
          <a:p>
            <a:r>
              <a:rPr lang="en-US" dirty="0"/>
              <a:t>Zinc: 20 mg</a:t>
            </a:r>
          </a:p>
          <a:p>
            <a:r>
              <a:rPr lang="en-US" dirty="0"/>
              <a:t>Calories: 5</a:t>
            </a:r>
          </a:p>
          <a:p>
            <a:r>
              <a:rPr lang="en-US" dirty="0"/>
              <a:t>Fat: 0 g</a:t>
            </a:r>
          </a:p>
        </p:txBody>
      </p:sp>
    </p:spTree>
    <p:extLst>
      <p:ext uri="{BB962C8B-B14F-4D97-AF65-F5344CB8AC3E}">
        <p14:creationId xmlns:p14="http://schemas.microsoft.com/office/powerpoint/2010/main" val="175929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A67DF-9F6F-5F47-9897-F870C03CA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IMMUNE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40635-834E-9C4C-AAA5-4A89318BD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1858" y="1340352"/>
            <a:ext cx="9860832" cy="49842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sz="2900" dirty="0"/>
          </a:p>
          <a:p>
            <a:pPr marL="0" indent="0" fontAlgn="base">
              <a:buNone/>
            </a:pPr>
            <a:r>
              <a:rPr lang="en-US" sz="2900" b="1" dirty="0" err="1"/>
              <a:t>Vitamina</a:t>
            </a:r>
            <a:r>
              <a:rPr lang="en-US" sz="2900" b="1" dirty="0"/>
              <a:t> C : </a:t>
            </a:r>
            <a:r>
              <a:rPr lang="en-US" sz="2900" dirty="0"/>
              <a:t>se </a:t>
            </a:r>
            <a:r>
              <a:rPr lang="en-US" sz="2900" dirty="0" err="1"/>
              <a:t>necesita</a:t>
            </a:r>
            <a:r>
              <a:rPr lang="en-US" sz="2900" dirty="0"/>
              <a:t> para el </a:t>
            </a:r>
            <a:r>
              <a:rPr lang="en-US" sz="2900" dirty="0" err="1"/>
              <a:t>crecimiento</a:t>
            </a:r>
            <a:r>
              <a:rPr lang="en-US" sz="2900" dirty="0"/>
              <a:t> y </a:t>
            </a:r>
            <a:r>
              <a:rPr lang="en-US" sz="2900" dirty="0" err="1"/>
              <a:t>reparación</a:t>
            </a:r>
            <a:r>
              <a:rPr lang="en-US" sz="2900" dirty="0"/>
              <a:t> de </a:t>
            </a:r>
            <a:r>
              <a:rPr lang="en-US" sz="2900" dirty="0" err="1"/>
              <a:t>tejidos</a:t>
            </a:r>
            <a:r>
              <a:rPr lang="en-US" sz="2900" dirty="0"/>
              <a:t> </a:t>
            </a:r>
            <a:r>
              <a:rPr lang="en-US" sz="2900" dirty="0" err="1"/>
              <a:t>en</a:t>
            </a:r>
            <a:r>
              <a:rPr lang="en-US" sz="2900" dirty="0"/>
              <a:t> </a:t>
            </a:r>
            <a:r>
              <a:rPr lang="en-US" sz="2900" dirty="0" err="1"/>
              <a:t>todas</a:t>
            </a:r>
            <a:r>
              <a:rPr lang="en-US" sz="2900" dirty="0"/>
              <a:t> las </a:t>
            </a:r>
            <a:r>
              <a:rPr lang="en-US" sz="2900" dirty="0" err="1"/>
              <a:t>partes</a:t>
            </a:r>
            <a:r>
              <a:rPr lang="en-US" sz="2900" dirty="0"/>
              <a:t> del </a:t>
            </a:r>
            <a:r>
              <a:rPr lang="en-US" sz="2900" dirty="0" err="1"/>
              <a:t>cuerpo</a:t>
            </a:r>
            <a:r>
              <a:rPr lang="en-US" sz="2900" dirty="0"/>
              <a:t>. Se </a:t>
            </a:r>
            <a:r>
              <a:rPr lang="en-US" sz="2900" dirty="0" err="1"/>
              <a:t>utiliza</a:t>
            </a:r>
            <a:r>
              <a:rPr lang="en-US" sz="2900" dirty="0"/>
              <a:t> para:</a:t>
            </a:r>
          </a:p>
          <a:p>
            <a:pPr fontAlgn="base"/>
            <a:r>
              <a:rPr lang="en-US" sz="2900" dirty="0" err="1"/>
              <a:t>Formar</a:t>
            </a:r>
            <a:r>
              <a:rPr lang="en-US" sz="2900" dirty="0"/>
              <a:t> </a:t>
            </a:r>
            <a:r>
              <a:rPr lang="en-US" sz="2900" dirty="0" err="1"/>
              <a:t>una</a:t>
            </a:r>
            <a:r>
              <a:rPr lang="en-US" sz="2900" dirty="0"/>
              <a:t> </a:t>
            </a:r>
            <a:r>
              <a:rPr lang="en-US" sz="2900" dirty="0" err="1"/>
              <a:t>proteína</a:t>
            </a:r>
            <a:r>
              <a:rPr lang="en-US" sz="2900" dirty="0"/>
              <a:t> </a:t>
            </a:r>
            <a:r>
              <a:rPr lang="en-US" sz="2900" dirty="0" err="1"/>
              <a:t>importante</a:t>
            </a:r>
            <a:r>
              <a:rPr lang="en-US" sz="2900" dirty="0"/>
              <a:t> </a:t>
            </a:r>
            <a:r>
              <a:rPr lang="en-US" sz="2900" dirty="0" err="1"/>
              <a:t>utilizada</a:t>
            </a:r>
            <a:r>
              <a:rPr lang="en-US" sz="2900" dirty="0"/>
              <a:t> para </a:t>
            </a:r>
            <a:r>
              <a:rPr lang="en-US" sz="2900" dirty="0" err="1"/>
              <a:t>producir</a:t>
            </a:r>
            <a:r>
              <a:rPr lang="en-US" sz="2900" dirty="0"/>
              <a:t> la </a:t>
            </a:r>
            <a:r>
              <a:rPr lang="en-US" sz="2900" dirty="0" err="1"/>
              <a:t>piel</a:t>
            </a:r>
            <a:r>
              <a:rPr lang="en-US" sz="2900" dirty="0"/>
              <a:t>, </a:t>
            </a:r>
            <a:r>
              <a:rPr lang="en-US" sz="2900" dirty="0" err="1"/>
              <a:t>los</a:t>
            </a:r>
            <a:r>
              <a:rPr lang="en-US" sz="2900" dirty="0"/>
              <a:t> </a:t>
            </a:r>
            <a:r>
              <a:rPr lang="en-US" sz="2900" dirty="0" err="1"/>
              <a:t>tendones</a:t>
            </a:r>
            <a:r>
              <a:rPr lang="en-US" sz="2900" dirty="0"/>
              <a:t>, </a:t>
            </a:r>
            <a:r>
              <a:rPr lang="en-US" sz="2900" dirty="0" err="1"/>
              <a:t>los</a:t>
            </a:r>
            <a:r>
              <a:rPr lang="en-US" sz="2900" dirty="0"/>
              <a:t> </a:t>
            </a:r>
            <a:r>
              <a:rPr lang="en-US" sz="2900" dirty="0" err="1"/>
              <a:t>ligamentos</a:t>
            </a:r>
            <a:r>
              <a:rPr lang="en-US" sz="2900" dirty="0"/>
              <a:t> y </a:t>
            </a:r>
            <a:r>
              <a:rPr lang="en-US" sz="2900" dirty="0" err="1"/>
              <a:t>los</a:t>
            </a:r>
            <a:r>
              <a:rPr lang="en-US" sz="2900" dirty="0"/>
              <a:t> </a:t>
            </a:r>
            <a:r>
              <a:rPr lang="en-US" sz="2900" dirty="0" err="1"/>
              <a:t>vasos</a:t>
            </a:r>
            <a:r>
              <a:rPr lang="en-US" sz="2900" dirty="0"/>
              <a:t> </a:t>
            </a:r>
            <a:r>
              <a:rPr lang="en-US" sz="2900" dirty="0" err="1"/>
              <a:t>sanguíneos</a:t>
            </a:r>
            <a:endParaRPr lang="en-US" sz="2900" dirty="0"/>
          </a:p>
          <a:p>
            <a:pPr fontAlgn="base"/>
            <a:r>
              <a:rPr lang="en-US" sz="2900" dirty="0" err="1"/>
              <a:t>Sanar</a:t>
            </a:r>
            <a:r>
              <a:rPr lang="en-US" sz="2900" dirty="0"/>
              <a:t> </a:t>
            </a:r>
            <a:r>
              <a:rPr lang="en-US" sz="2900" dirty="0" err="1"/>
              <a:t>heridas</a:t>
            </a:r>
            <a:r>
              <a:rPr lang="en-US" sz="2900" dirty="0"/>
              <a:t> y </a:t>
            </a:r>
            <a:r>
              <a:rPr lang="en-US" sz="2900" dirty="0" err="1"/>
              <a:t>formar</a:t>
            </a:r>
            <a:r>
              <a:rPr lang="en-US" sz="2900" dirty="0"/>
              <a:t> </a:t>
            </a:r>
            <a:r>
              <a:rPr lang="en-US" sz="2900" dirty="0" err="1"/>
              <a:t>tejido</a:t>
            </a:r>
            <a:r>
              <a:rPr lang="en-US" sz="2900" dirty="0"/>
              <a:t> cicatricial</a:t>
            </a:r>
          </a:p>
          <a:p>
            <a:pPr fontAlgn="base"/>
            <a:r>
              <a:rPr lang="en-US" sz="2900" dirty="0" err="1"/>
              <a:t>Ayudar</a:t>
            </a:r>
            <a:r>
              <a:rPr lang="en-US" sz="2900" dirty="0"/>
              <a:t> a la </a:t>
            </a:r>
            <a:r>
              <a:rPr lang="en-US" sz="2900" dirty="0" err="1"/>
              <a:t>absorción</a:t>
            </a:r>
            <a:r>
              <a:rPr lang="en-US" sz="2900" dirty="0"/>
              <a:t> del </a:t>
            </a:r>
            <a:r>
              <a:rPr lang="en-US" sz="2900" dirty="0" err="1"/>
              <a:t>hierro</a:t>
            </a:r>
            <a:endParaRPr lang="en-US" sz="2900" dirty="0"/>
          </a:p>
          <a:p>
            <a:pPr marL="0" indent="0">
              <a:buNone/>
            </a:pPr>
            <a:endParaRPr lang="en-US" sz="2900" b="1" dirty="0"/>
          </a:p>
          <a:p>
            <a:pPr marL="0" indent="0">
              <a:buNone/>
            </a:pPr>
            <a:r>
              <a:rPr lang="en-US" sz="2900" b="1" dirty="0"/>
              <a:t>Echinacea: </a:t>
            </a:r>
            <a:r>
              <a:rPr lang="en-US" sz="2900" dirty="0"/>
              <a:t>300 mg</a:t>
            </a:r>
          </a:p>
          <a:p>
            <a:r>
              <a:rPr lang="en-US" sz="2900" dirty="0"/>
              <a:t>Planta medicinal. </a:t>
            </a:r>
            <a:r>
              <a:rPr lang="en-US" sz="2900" dirty="0" err="1"/>
              <a:t>Originaria</a:t>
            </a:r>
            <a:r>
              <a:rPr lang="en-US" sz="2900" dirty="0"/>
              <a:t> de </a:t>
            </a:r>
            <a:r>
              <a:rPr lang="en-US" sz="2900" dirty="0" err="1"/>
              <a:t>Norteamerica</a:t>
            </a:r>
            <a:r>
              <a:rPr lang="en-US" sz="2900" dirty="0"/>
              <a:t>.</a:t>
            </a:r>
          </a:p>
          <a:p>
            <a:r>
              <a:rPr lang="en-US" sz="2900" dirty="0" err="1"/>
              <a:t>Previene</a:t>
            </a:r>
            <a:r>
              <a:rPr lang="en-US" sz="2900" dirty="0"/>
              <a:t> y </a:t>
            </a:r>
            <a:r>
              <a:rPr lang="en-US" sz="2900" dirty="0" err="1"/>
              <a:t>acorta</a:t>
            </a:r>
            <a:r>
              <a:rPr lang="en-US" sz="2900" dirty="0"/>
              <a:t> </a:t>
            </a:r>
            <a:r>
              <a:rPr lang="en-US" sz="2900" dirty="0" err="1"/>
              <a:t>sintomas</a:t>
            </a:r>
            <a:r>
              <a:rPr lang="en-US" sz="2900" dirty="0"/>
              <a:t> de gripe y </a:t>
            </a:r>
            <a:r>
              <a:rPr lang="en-US" sz="2900" dirty="0" err="1"/>
              <a:t>resfriados</a:t>
            </a:r>
            <a:r>
              <a:rPr lang="en-US" sz="2900" dirty="0"/>
              <a:t>.</a:t>
            </a:r>
          </a:p>
          <a:p>
            <a:r>
              <a:rPr lang="en-US" sz="2900" dirty="0" err="1"/>
              <a:t>Fue</a:t>
            </a:r>
            <a:r>
              <a:rPr lang="en-US" sz="2900" dirty="0"/>
              <a:t> </a:t>
            </a:r>
            <a:r>
              <a:rPr lang="en-US" sz="2900" dirty="0" err="1"/>
              <a:t>utilizada</a:t>
            </a:r>
            <a:r>
              <a:rPr lang="en-US" sz="2900" dirty="0"/>
              <a:t> </a:t>
            </a:r>
            <a:r>
              <a:rPr lang="en-US" sz="2900" dirty="0" err="1"/>
              <a:t>por</a:t>
            </a:r>
            <a:r>
              <a:rPr lang="en-US" sz="2900" dirty="0"/>
              <a:t> </a:t>
            </a:r>
            <a:r>
              <a:rPr lang="en-US" sz="2900" dirty="0" err="1"/>
              <a:t>tribus</a:t>
            </a:r>
            <a:r>
              <a:rPr lang="en-US" sz="2900" dirty="0"/>
              <a:t> </a:t>
            </a:r>
            <a:r>
              <a:rPr lang="en-US" sz="2900" dirty="0" err="1"/>
              <a:t>indias</a:t>
            </a:r>
            <a:r>
              <a:rPr lang="en-US" sz="2900" dirty="0"/>
              <a:t> para </a:t>
            </a:r>
            <a:r>
              <a:rPr lang="en-US" sz="2900" dirty="0" err="1"/>
              <a:t>curar</a:t>
            </a:r>
            <a:r>
              <a:rPr lang="en-US" sz="2900" dirty="0"/>
              <a:t> las </a:t>
            </a:r>
            <a:r>
              <a:rPr lang="en-US" sz="2900" dirty="0" err="1"/>
              <a:t>heridas</a:t>
            </a:r>
            <a:br>
              <a:rPr lang="en-US" sz="2900" dirty="0"/>
            </a:br>
            <a:endParaRPr lang="en-US" sz="2900" dirty="0"/>
          </a:p>
          <a:p>
            <a:pPr marL="0" indent="0">
              <a:buNone/>
            </a:pPr>
            <a:r>
              <a:rPr lang="en-US" sz="2900" b="1" dirty="0" err="1"/>
              <a:t>Vitamina</a:t>
            </a:r>
            <a:r>
              <a:rPr lang="en-US" sz="2900" b="1" dirty="0"/>
              <a:t> B6: </a:t>
            </a:r>
          </a:p>
          <a:p>
            <a:r>
              <a:rPr lang="en-US" sz="2900" dirty="0" err="1"/>
              <a:t>Esencial</a:t>
            </a:r>
            <a:r>
              <a:rPr lang="en-US" sz="2900" dirty="0"/>
              <a:t> para que </a:t>
            </a:r>
            <a:r>
              <a:rPr lang="en-US" sz="2900" dirty="0" err="1"/>
              <a:t>funcionen</a:t>
            </a:r>
            <a:r>
              <a:rPr lang="en-US" sz="2900" dirty="0"/>
              <a:t> </a:t>
            </a:r>
            <a:r>
              <a:rPr lang="en-US" sz="2900" dirty="0" err="1"/>
              <a:t>bien</a:t>
            </a:r>
            <a:r>
              <a:rPr lang="en-US" sz="2900" dirty="0"/>
              <a:t> las </a:t>
            </a:r>
            <a:r>
              <a:rPr lang="en-US" sz="2900" dirty="0" err="1"/>
              <a:t>enzimas</a:t>
            </a:r>
            <a:r>
              <a:rPr lang="en-US" sz="2900" dirty="0"/>
              <a:t> (</a:t>
            </a:r>
            <a:r>
              <a:rPr lang="en-US" sz="2900" dirty="0" err="1"/>
              <a:t>proteínas</a:t>
            </a:r>
            <a:r>
              <a:rPr lang="en-US" sz="2900" dirty="0"/>
              <a:t> que </a:t>
            </a:r>
            <a:r>
              <a:rPr lang="en-US" sz="2900" dirty="0" err="1"/>
              <a:t>regulan</a:t>
            </a:r>
            <a:r>
              <a:rPr lang="en-US" sz="2900" dirty="0"/>
              <a:t> </a:t>
            </a:r>
            <a:r>
              <a:rPr lang="en-US" sz="2900" dirty="0" err="1"/>
              <a:t>los</a:t>
            </a:r>
            <a:r>
              <a:rPr lang="en-US" sz="2900" dirty="0"/>
              <a:t> </a:t>
            </a:r>
            <a:r>
              <a:rPr lang="en-US" sz="2900" dirty="0" err="1"/>
              <a:t>procesos</a:t>
            </a:r>
            <a:r>
              <a:rPr lang="en-US" sz="2900" dirty="0"/>
              <a:t> </a:t>
            </a:r>
            <a:r>
              <a:rPr lang="en-US" sz="2900" dirty="0" err="1"/>
              <a:t>químicos</a:t>
            </a:r>
            <a:r>
              <a:rPr lang="en-US" sz="2900" dirty="0"/>
              <a:t> del </a:t>
            </a:r>
            <a:r>
              <a:rPr lang="en-US" sz="2900" dirty="0" err="1"/>
              <a:t>cuerpo</a:t>
            </a:r>
            <a:r>
              <a:rPr lang="en-US" sz="2900" dirty="0"/>
              <a:t>). </a:t>
            </a:r>
          </a:p>
          <a:p>
            <a:pPr marL="0" indent="0">
              <a:buNone/>
            </a:pPr>
            <a:r>
              <a:rPr lang="en-US" sz="2900" b="1" dirty="0"/>
              <a:t>Zinc: </a:t>
            </a:r>
            <a:endParaRPr lang="en-US" sz="2900" dirty="0"/>
          </a:p>
          <a:p>
            <a:r>
              <a:rPr lang="en-US" sz="2900" dirty="0" err="1"/>
              <a:t>Nutriente</a:t>
            </a:r>
            <a:r>
              <a:rPr lang="en-US" sz="2900" dirty="0"/>
              <a:t> que las personas </a:t>
            </a:r>
            <a:r>
              <a:rPr lang="en-US" sz="2900" dirty="0" err="1"/>
              <a:t>necesitan</a:t>
            </a:r>
            <a:r>
              <a:rPr lang="en-US" sz="2900" dirty="0"/>
              <a:t> para </a:t>
            </a:r>
            <a:r>
              <a:rPr lang="en-US" sz="2900" dirty="0" err="1"/>
              <a:t>estar</a:t>
            </a:r>
            <a:r>
              <a:rPr lang="en-US" sz="2900" dirty="0"/>
              <a:t> </a:t>
            </a:r>
            <a:r>
              <a:rPr lang="en-US" sz="2900" dirty="0" err="1"/>
              <a:t>sanas</a:t>
            </a:r>
            <a:r>
              <a:rPr lang="en-US" sz="2900" dirty="0"/>
              <a:t>. El zinc se </a:t>
            </a:r>
            <a:r>
              <a:rPr lang="en-US" sz="2900" dirty="0" err="1"/>
              <a:t>encuentra</a:t>
            </a:r>
            <a:r>
              <a:rPr lang="en-US" sz="2900" dirty="0"/>
              <a:t> </a:t>
            </a:r>
            <a:r>
              <a:rPr lang="en-US" sz="2900" dirty="0" err="1"/>
              <a:t>en</a:t>
            </a:r>
            <a:r>
              <a:rPr lang="en-US" sz="2900" dirty="0"/>
              <a:t> las </a:t>
            </a:r>
            <a:r>
              <a:rPr lang="en-US" sz="2900" dirty="0" err="1"/>
              <a:t>células</a:t>
            </a:r>
            <a:r>
              <a:rPr lang="en-US" sz="2900" dirty="0"/>
              <a:t> de </a:t>
            </a:r>
            <a:r>
              <a:rPr lang="en-US" sz="2900" dirty="0" err="1"/>
              <a:t>todo</a:t>
            </a:r>
            <a:r>
              <a:rPr lang="en-US" sz="2900" dirty="0"/>
              <a:t> el </a:t>
            </a:r>
            <a:r>
              <a:rPr lang="en-US" sz="2900" dirty="0" err="1"/>
              <a:t>cuerpo</a:t>
            </a:r>
            <a:r>
              <a:rPr lang="en-US" sz="2900" dirty="0"/>
              <a:t>. </a:t>
            </a:r>
            <a:r>
              <a:rPr lang="en-US" sz="2900" dirty="0" err="1"/>
              <a:t>Ayuda</a:t>
            </a:r>
            <a:r>
              <a:rPr lang="en-US" sz="2900" dirty="0"/>
              <a:t> al </a:t>
            </a:r>
            <a:r>
              <a:rPr lang="en-US" sz="2900" dirty="0" err="1"/>
              <a:t>sistema</a:t>
            </a:r>
            <a:r>
              <a:rPr lang="en-US" sz="2900" dirty="0"/>
              <a:t> </a:t>
            </a:r>
            <a:r>
              <a:rPr lang="en-US" sz="2900" dirty="0" err="1"/>
              <a:t>inmunitario</a:t>
            </a:r>
            <a:r>
              <a:rPr lang="en-US" sz="2900" dirty="0"/>
              <a:t> a </a:t>
            </a:r>
            <a:r>
              <a:rPr lang="en-US" sz="2900" dirty="0" err="1"/>
              <a:t>combatir</a:t>
            </a:r>
            <a:r>
              <a:rPr lang="en-US" sz="2900" dirty="0"/>
              <a:t> </a:t>
            </a:r>
            <a:r>
              <a:rPr lang="en-US" sz="2900" dirty="0" err="1"/>
              <a:t>bacterias</a:t>
            </a:r>
            <a:r>
              <a:rPr lang="en-US" sz="2900" dirty="0"/>
              <a:t> y virus que </a:t>
            </a:r>
            <a:r>
              <a:rPr lang="en-US" sz="2900" dirty="0" err="1"/>
              <a:t>invaden</a:t>
            </a:r>
            <a:r>
              <a:rPr lang="en-US" sz="2900" dirty="0"/>
              <a:t> al </a:t>
            </a:r>
            <a:r>
              <a:rPr lang="en-US" sz="2900" dirty="0" err="1"/>
              <a:t>cuerpo</a:t>
            </a:r>
            <a:r>
              <a:rPr lang="en-US" sz="29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95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FDA6DADD-EB8B-2642-910E-5B5F0E1A6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097153"/>
            <a:ext cx="10515600" cy="274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07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221F0-A845-A948-88B6-CCB3BD8DF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IMMUNE (PRICE: $25)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AA497-AFEA-CB4E-BB8B-B38938180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730376"/>
            <a:ext cx="40894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Shopify </a:t>
            </a:r>
          </a:p>
          <a:p>
            <a:r>
              <a:rPr lang="en-US" dirty="0"/>
              <a:t>Web product Page</a:t>
            </a:r>
          </a:p>
          <a:p>
            <a:r>
              <a:rPr lang="en-US" dirty="0"/>
              <a:t>Copy (</a:t>
            </a:r>
            <a:r>
              <a:rPr lang="en-US" dirty="0" err="1"/>
              <a:t>Producto</a:t>
            </a:r>
            <a:r>
              <a:rPr lang="en-US" dirty="0"/>
              <a:t> + EBC)</a:t>
            </a:r>
          </a:p>
          <a:p>
            <a:r>
              <a:rPr lang="en-US" dirty="0" err="1"/>
              <a:t>Imagenes</a:t>
            </a:r>
            <a:r>
              <a:rPr lang="en-US" dirty="0"/>
              <a:t> de </a:t>
            </a:r>
            <a:r>
              <a:rPr lang="en-US" dirty="0" err="1"/>
              <a:t>producto</a:t>
            </a:r>
            <a:r>
              <a:rPr lang="en-US" dirty="0"/>
              <a:t> </a:t>
            </a:r>
          </a:p>
          <a:p>
            <a:r>
              <a:rPr lang="en-US" dirty="0" err="1"/>
              <a:t>Imagenes</a:t>
            </a:r>
            <a:r>
              <a:rPr lang="en-US" dirty="0"/>
              <a:t> EBC</a:t>
            </a:r>
          </a:p>
          <a:p>
            <a:r>
              <a:rPr lang="en-US" dirty="0" err="1"/>
              <a:t>Referidos</a:t>
            </a:r>
            <a:endParaRPr lang="en-US" dirty="0"/>
          </a:p>
          <a:p>
            <a:r>
              <a:rPr lang="en-US" dirty="0"/>
              <a:t>Add 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90D1714-281A-F640-BC2E-3331897234F9}"/>
              </a:ext>
            </a:extLst>
          </p:cNvPr>
          <p:cNvSpPr txBox="1">
            <a:spLocks/>
          </p:cNvSpPr>
          <p:nvPr/>
        </p:nvSpPr>
        <p:spPr>
          <a:xfrm>
            <a:off x="6527800" y="1690688"/>
            <a:ext cx="4089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Video Ad </a:t>
            </a:r>
          </a:p>
          <a:p>
            <a:r>
              <a:rPr lang="en-US" dirty="0"/>
              <a:t>Mao y Jose Video Ad</a:t>
            </a:r>
          </a:p>
          <a:p>
            <a:r>
              <a:rPr lang="en-US" dirty="0"/>
              <a:t>Copy Ad</a:t>
            </a:r>
          </a:p>
          <a:p>
            <a:r>
              <a:rPr lang="en-US" dirty="0" err="1"/>
              <a:t>Retoque</a:t>
            </a:r>
            <a:r>
              <a:rPr lang="en-US" dirty="0"/>
              <a:t> de </a:t>
            </a:r>
            <a:r>
              <a:rPr lang="en-US" dirty="0" err="1"/>
              <a:t>Imagenes</a:t>
            </a:r>
            <a:endParaRPr lang="en-US" dirty="0"/>
          </a:p>
          <a:p>
            <a:r>
              <a:rPr lang="en-US" dirty="0" err="1"/>
              <a:t>Audiencias</a:t>
            </a:r>
            <a:r>
              <a:rPr lang="en-US" dirty="0"/>
              <a:t> </a:t>
            </a:r>
            <a:r>
              <a:rPr lang="en-US" dirty="0" err="1"/>
              <a:t>Listas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41A8DF7-B969-3A4F-AECE-2CB6716AA442}"/>
              </a:ext>
            </a:extLst>
          </p:cNvPr>
          <p:cNvSpPr txBox="1">
            <a:spLocks/>
          </p:cNvSpPr>
          <p:nvPr/>
        </p:nvSpPr>
        <p:spPr>
          <a:xfrm>
            <a:off x="6629400" y="4689476"/>
            <a:ext cx="4089400" cy="1863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KIT Immune + YOUTH:</a:t>
            </a:r>
          </a:p>
          <a:p>
            <a:r>
              <a:rPr lang="en-US" dirty="0"/>
              <a:t>Copy, </a:t>
            </a:r>
            <a:r>
              <a:rPr lang="en-US" dirty="0" err="1"/>
              <a:t>Imagenes</a:t>
            </a:r>
            <a:r>
              <a:rPr lang="en-US" dirty="0"/>
              <a:t> EBC</a:t>
            </a:r>
          </a:p>
        </p:txBody>
      </p:sp>
    </p:spTree>
    <p:extLst>
      <p:ext uri="{BB962C8B-B14F-4D97-AF65-F5344CB8AC3E}">
        <p14:creationId xmlns:p14="http://schemas.microsoft.com/office/powerpoint/2010/main" val="157485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221F0-A845-A948-88B6-CCB3BD8DF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IMMUNE (PRICE: $25)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572028D-B1B4-6C43-8637-7C1026D933B5}"/>
              </a:ext>
            </a:extLst>
          </p:cNvPr>
          <p:cNvSpPr txBox="1">
            <a:spLocks/>
          </p:cNvSpPr>
          <p:nvPr/>
        </p:nvSpPr>
        <p:spPr>
          <a:xfrm>
            <a:off x="2247900" y="1730376"/>
            <a:ext cx="4089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Amazon </a:t>
            </a:r>
          </a:p>
          <a:p>
            <a:r>
              <a:rPr lang="en-US" dirty="0"/>
              <a:t>SEO</a:t>
            </a:r>
          </a:p>
          <a:p>
            <a:r>
              <a:rPr lang="en-US" dirty="0"/>
              <a:t>SEO Copy </a:t>
            </a:r>
          </a:p>
          <a:p>
            <a:r>
              <a:rPr lang="en-US" dirty="0" err="1"/>
              <a:t>Imagenes</a:t>
            </a:r>
            <a:r>
              <a:rPr lang="en-US" dirty="0"/>
              <a:t> Listing</a:t>
            </a:r>
          </a:p>
          <a:p>
            <a:r>
              <a:rPr lang="en-US" dirty="0"/>
              <a:t>EBC Video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90D1714-281A-F640-BC2E-3331897234F9}"/>
              </a:ext>
            </a:extLst>
          </p:cNvPr>
          <p:cNvSpPr txBox="1">
            <a:spLocks/>
          </p:cNvSpPr>
          <p:nvPr/>
        </p:nvSpPr>
        <p:spPr>
          <a:xfrm>
            <a:off x="6756400" y="1690688"/>
            <a:ext cx="4089400" cy="3668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Groupon </a:t>
            </a:r>
          </a:p>
          <a:p>
            <a:r>
              <a:rPr lang="en-US" dirty="0" err="1"/>
              <a:t>Lanzar</a:t>
            </a:r>
            <a:r>
              <a:rPr lang="en-US" dirty="0"/>
              <a:t> sin el logo HV</a:t>
            </a:r>
          </a:p>
        </p:txBody>
      </p:sp>
    </p:spTree>
    <p:extLst>
      <p:ext uri="{BB962C8B-B14F-4D97-AF65-F5344CB8AC3E}">
        <p14:creationId xmlns:p14="http://schemas.microsoft.com/office/powerpoint/2010/main" val="932732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1AF52C-4C62-9847-928C-313442AFC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/>
              <a:t>COMPETENCIA</a:t>
            </a:r>
            <a:endParaRPr lang="en-US" sz="400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FF947D-5686-C946-A122-376DCF85C9B2}"/>
              </a:ext>
            </a:extLst>
          </p:cNvPr>
          <p:cNvSpPr txBox="1"/>
          <p:nvPr/>
        </p:nvSpPr>
        <p:spPr>
          <a:xfrm>
            <a:off x="590719" y="2330505"/>
            <a:ext cx="3511381" cy="3979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https://www.emergenc.com/products/botanicals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https://www.emergenc.com/products/everyday/super-orange</a:t>
            </a:r>
            <a:endParaRPr lang="en-US" sz="20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C81F48F-FBC1-5548-8F7C-24C201BA36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5"/>
          <a:srcRect t="830" r="4" b="4"/>
          <a:stretch/>
        </p:blipFill>
        <p:spPr>
          <a:xfrm>
            <a:off x="5359623" y="856180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898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4747</TotalTime>
  <Words>212</Words>
  <Application>Microsoft Macintosh PowerPoint</Application>
  <PresentationFormat>Widescreen</PresentationFormat>
  <Paragraphs>52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IMMUNE</vt:lpstr>
      <vt:lpstr>IMMUNE</vt:lpstr>
      <vt:lpstr>PowerPoint Presentation</vt:lpstr>
      <vt:lpstr>IMMUNE (PRICE: $25)</vt:lpstr>
      <vt:lpstr>IMMUNE (PRICE: $25)</vt:lpstr>
      <vt:lpstr>COMPETENCIA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IMMUNE</dc:title>
  <dc:creator>Microsoft Office User</dc:creator>
  <cp:lastModifiedBy>Microsoft Office User</cp:lastModifiedBy>
  <cp:revision>8</cp:revision>
  <dcterms:created xsi:type="dcterms:W3CDTF">2020-04-03T20:49:32Z</dcterms:created>
  <dcterms:modified xsi:type="dcterms:W3CDTF">2020-04-07T03:57:21Z</dcterms:modified>
</cp:coreProperties>
</file>